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D711-F36D-15DE-E60A-8678CA7BF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AEB2-045E-39D0-EEE3-303F21DD2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39F2E-9DF2-DC60-E97F-DDBA9591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1E2E-62D2-2DE3-39DF-64AED084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B8663-EE26-64D0-64DE-A8F0B3E3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0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7B24-8972-6633-4091-A76F1337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7AB7F-2E91-DB39-D622-DCADE8DB9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F7F2-DCB4-1B08-1A0C-DBDCDB4A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908DF-84B7-80AA-2E1E-90D048A9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0F19D-1EDE-7E38-393D-CCE42FAB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3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0E5B3-5DC7-85AA-F8F4-E06601E6B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479F0-6F6A-F06A-8470-12D5EB67E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5623-4131-6AB8-8D4C-D8FC9EC2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2F121-63FF-209B-0820-F4A71F3B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6EA8-E4F1-8D5E-AEC6-F38F6940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50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3511-7B29-F740-C258-812137A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AC411-26E3-1CF5-D115-E83EE19E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067D4-1D53-81A0-13F2-B13909DB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7626-A410-F3BF-A943-E8B6F6AE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585B-39D6-64BD-8154-128D2D8C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D055-9F8D-E10B-8920-53C45B1D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0DB35-35FE-486B-1A92-A0A2EDF96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6970B-E06B-A0A4-D6B8-89707838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24070-7C21-673F-FB72-F5F06CD5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8AC26-EEB9-FAAB-71F6-1E734FBF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9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04E0-3B62-80AA-35B5-66856200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BFB9-AA57-6636-585E-DDE6638F6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811F-A2DD-1F5F-1E6D-445CEA299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57334-DFFE-68BD-4DA4-248BA32E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7F5-AED9-A254-426C-6FD513ED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CE1CB-686F-8DCE-7824-DC87ED74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4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3A52-7ACE-F638-68F8-5D931332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476F5-54B5-5EB2-AE2F-F8904D2D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8BF93-5490-6450-AD5D-2400BB95F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765CC-4F01-1843-8C5B-E2DC4F097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EEA4A-CC33-AE36-9782-77299D885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40F96-D390-ACAD-FC4A-EF533A7A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BD4930-881B-9AE0-5C56-CC2CC05F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20ECF-3F1D-2FBD-F3EC-91852457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2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9B-1B3D-525C-6AEF-5741A814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7F189-8C01-9760-D241-366FEA20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9F890-2DA0-55A0-4EC5-BA1A1D48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D3AD-2384-6F43-CF4F-6CFF77F3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9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B046C-F451-96EF-1C00-48349297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B2D5C-23AE-25BC-2B89-EC1E604E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39211-5E3D-6245-7857-0DF801F2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3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F87C-043D-C02B-647C-E86829E6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A82A-4DE1-61F0-0BC3-84410620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F33BE-142E-32CF-7332-BC92DFAA0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1B423-7F64-6F3C-72BB-2B653154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A2DD0-704A-660A-7B0B-6521C37B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B2533-4944-1225-2C99-22C796B3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0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DC49-1561-AC68-B935-0C22F80D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63DD9-8F8F-EA91-81E2-E7686042C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571E2-FEA9-D23D-E2C0-4A841E113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3F33-5C1F-3C7A-B062-16ADC2BA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45472-B423-8852-19FD-EC7B4C7B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F165-80F5-75FB-EFE8-7C36B29F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02D37-9E07-E79B-BDC3-DB57549A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F584-02B9-DD4A-7DE4-39E2EF17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956F-4BAC-3DCA-F986-A556D4916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78F2-EC2A-4B4F-A267-BAE3B207F885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8112A-5958-FCE3-3EA4-E9914CD17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13C5-78D1-995B-23A4-32CEF031C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0CC5-F879-4305-A6A3-8FE8A8E92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using a computer&#10;&#10;Description automatically generated">
            <a:extLst>
              <a:ext uri="{FF2B5EF4-FFF2-40B4-BE49-F238E27FC236}">
                <a16:creationId xmlns:a16="http://schemas.microsoft.com/office/drawing/2014/main" id="{8429A96E-E6B0-2E5A-281C-C54E8EE60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WALKER, Ken (WIRRAL COMMUNITY HEALTH AND CARE NHS FOUNDATION TRUST)</cp:lastModifiedBy>
  <cp:revision>1</cp:revision>
  <dcterms:created xsi:type="dcterms:W3CDTF">2024-08-29T11:47:59Z</dcterms:created>
  <dcterms:modified xsi:type="dcterms:W3CDTF">2024-08-29T11:48:55Z</dcterms:modified>
</cp:coreProperties>
</file>