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8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246A-DA57-3EF7-4340-E2631C60D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74ADB-05EC-7CC3-987E-68F0F2189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27A5-EA0C-28D8-038A-D47E325C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11C2-E51D-4EA4-9BF7-6B932BA8A3D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DD9D0-9D27-F40C-3021-927F45EA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19591-493F-7BB8-6019-2C479E01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46E5-ECD3-41C2-B351-E527BCE40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09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29941-E13A-36C6-B28C-30C66313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F4AF0-A0EB-2725-B2B8-74B993A76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FBB52-0058-D51E-B05C-EC75E1133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11C2-E51D-4EA4-9BF7-6B932BA8A3D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220D7-B7AE-CAED-B3F3-DFA8A0AD9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691D-137F-E402-47B3-B007340E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46E5-ECD3-41C2-B351-E527BCE40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17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9BC885-0623-A1A5-B70A-61A9A6F16C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7643A7-60C3-8FD9-39B3-81A0421A8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E3A6-BE8D-BAAC-EDDB-7A4BF903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11C2-E51D-4EA4-9BF7-6B932BA8A3D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CA2B2-95C1-0F00-4124-10D101A7A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02EF6-807B-2320-7BB6-FEA0FBA9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46E5-ECD3-41C2-B351-E527BCE40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71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5B860-FEB7-F6C2-219B-32F2C6B7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8B2E5-90EF-A58D-89AD-CFFBEE36D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F8305-1482-69DE-2422-566B0A61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11C2-E51D-4EA4-9BF7-6B932BA8A3D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69F9E-0C14-F059-1D59-07A31CF9C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5E45C-A852-48F8-0E67-CBFD88E67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46E5-ECD3-41C2-B351-E527BCE40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23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E4B4-DEE2-8EE9-0191-7A02E6228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02BB9-56F6-8349-AC44-1314BC986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5C333-A660-EFC4-49D5-02B6115DB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11C2-E51D-4EA4-9BF7-6B932BA8A3D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B8B6F-73D8-F21E-93D6-84554D29A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57356-83E2-E664-5DA4-6F2B623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46E5-ECD3-41C2-B351-E527BCE40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20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65AE6-E152-DE8A-52C9-E5C4F541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59C59-73F6-72F6-A64C-0D8BCC982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F4880-63F8-8066-40E3-C8DA6ADDE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B8F64-B1C4-E6DD-74A5-100C109A7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11C2-E51D-4EA4-9BF7-6B932BA8A3D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25E07-D565-2FFC-616F-4432FC0C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F7A13-3CBE-AFF5-A15F-E305741F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46E5-ECD3-41C2-B351-E527BCE40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13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636D9-4156-6403-B598-6BD1A8F6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25CC4-4825-E418-0636-B7C66D5CB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19728-5C30-6FBB-067E-32DCAB094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8D1D6-1A6A-60F3-235E-E4AB4C3F8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803169-0B22-6774-F9BF-CC3DDE053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86C36-251C-F9D5-B225-7CF0FB99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11C2-E51D-4EA4-9BF7-6B932BA8A3D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13999B-271D-E142-1201-034CC748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FD26CC-66A2-F284-0B59-538C946E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46E5-ECD3-41C2-B351-E527BCE40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62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17FA7-2DF0-96AC-CA1C-1C1A5291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42195-0574-42BA-8597-CF59D210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11C2-E51D-4EA4-9BF7-6B932BA8A3D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22016-BDA3-3402-E515-13B2981E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D68E5-5332-A5A8-6403-CDFE64CE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46E5-ECD3-41C2-B351-E527BCE40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49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446CBD-8875-3BD8-F2D0-1373A5A51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11C2-E51D-4EA4-9BF7-6B932BA8A3D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D20E64-B84B-15F2-9998-62AD2321A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D1568-E8CB-B7F3-DDA3-B7C4D78D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46E5-ECD3-41C2-B351-E527BCE40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82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4B58-5BB7-B480-D181-24BD622E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86F87-9280-2000-4308-4BC177569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A5659-343B-D29D-816B-D45D54BC8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DD0CF-7761-2EBA-AA00-931BF194A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11C2-E51D-4EA4-9BF7-6B932BA8A3D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978C8-82D6-9B9F-6229-92D8560F4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3615C-94EB-C924-54D4-859E942E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46E5-ECD3-41C2-B351-E527BCE40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02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D78C-C542-66C3-B534-680C41E6F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A58B9D-1AAA-F4AB-C9A9-8E0C4C98F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226E9-6D83-E87D-F732-5A129C399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5F1C6-FB0D-1498-C76C-00833A32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11C2-E51D-4EA4-9BF7-6B932BA8A3D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81109-676C-E9BF-1A6F-B24DA0D71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001C1-9DA5-87BC-BCD8-D6776BD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646E5-ECD3-41C2-B351-E527BCE40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7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00BFF-1E69-D3E1-879F-8FF64D7F8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0F7D0-F882-6F1B-F4B6-5DE5332D0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D506C-A165-1DC8-05B6-F6C2FF331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711C2-E51D-4EA4-9BF7-6B932BA8A3DA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0BF26-BDDF-04F7-0F80-51864FA6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716C4-D086-1603-F677-6B8CE3F79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646E5-ECD3-41C2-B351-E527BCE40C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91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library&#10;&#10;Description automatically generated">
            <a:extLst>
              <a:ext uri="{FF2B5EF4-FFF2-40B4-BE49-F238E27FC236}">
                <a16:creationId xmlns:a16="http://schemas.microsoft.com/office/drawing/2014/main" id="{395A635B-0916-A523-E749-8199F0334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00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Ken (WIRRAL COMMUNITY HEALTH AND CARE NHS FOUNDATION TRUST)</dc:creator>
  <cp:lastModifiedBy>WALKER, Ken (WIRRAL COMMUNITY HEALTH AND CARE NHS FOUNDATION TRUST)</cp:lastModifiedBy>
  <cp:revision>1</cp:revision>
  <dcterms:created xsi:type="dcterms:W3CDTF">2024-08-30T11:05:35Z</dcterms:created>
  <dcterms:modified xsi:type="dcterms:W3CDTF">2024-08-30T11:06:19Z</dcterms:modified>
</cp:coreProperties>
</file>