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B917-F29D-3C2C-8FEB-5A053D128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A2AE5-9A81-A5C4-9E5F-FFBF8CC97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95B5-E238-1593-CE1A-27057451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EEC1-FA56-DBE3-5886-07749D6C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160C-B94B-2685-B482-BE0DAEF3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0D3F-4064-4C55-E8BD-007C014B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69448-7551-1026-CF6E-83F013BE7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144D-2222-FAC9-7480-12641D62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8F47-261A-30B4-2764-8084439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C941-099D-3FF4-E4D7-879A1F36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9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35A69-3A2F-AD20-6570-A00B557C3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384A7-A1F1-0A9F-1B7A-C6AA7943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77F1A-60AA-CA48-7C1B-7901C754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9A42-76F1-C840-35D4-A5F85F2D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2BF81-CE1A-5D43-7E5D-04947D2D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F7F3-C015-F4B7-5500-579A870B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36FB-9FEB-51EF-1078-1732B3D7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8119-EC21-7184-06DA-2EE0FF45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858D-ED39-AC47-1348-2595C709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8BD74-B738-CD7C-BFC8-259A8995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4601-BDD0-C071-C4D2-2054BDFD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0EF13-4122-402B-365D-53A0432E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03B7-3F00-3E61-E142-4D2C897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77B2-E53C-C962-ECD6-0E93F216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91E4-7329-84EF-CFF3-FB3B9DBF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E166-EE93-9C25-0DB6-D98485CB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FF65-7B5D-DF63-284E-C5CD1F114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AE39-080F-69C4-8000-9B41BA28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AB273-316D-8EC3-04BD-949E3D9B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6E423-0924-A1B8-993A-88BE2A83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628D2-CFC0-2DEF-7420-78410061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5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F61B-D6B1-9C79-25E4-558A9D8B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4F170-D8AA-1156-FBAC-9DCE73B0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0E1B5-F0E8-1A37-70FF-969A2660E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4ADC2-7ACF-8BA5-7937-99A2D4997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D40E1-2531-A444-6154-8FF491290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A025C-9C40-D898-58F7-E5AD1E8D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EDFAC-DA70-7760-266B-795EE09A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9B26A-3527-2DA8-F7AD-C8D6C320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1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69F0-70BE-9060-22C2-79A700F3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0FC99-C443-389A-0E97-6BF4814D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A718-5F2C-89D4-03D5-0912BCF6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FC54-081B-10D2-4099-5CFB1D5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0907D-CDA0-BDD8-6730-2A267388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7BA41-0728-A04A-1B32-B2A7FF2B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38FCD-3E50-540D-ED68-C7795113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3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D83A-B7AF-8F36-0D81-B38B123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A5C0-7949-77AA-8F6F-4E477B5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33692-420C-5BBA-F6D3-B9701B605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AFCF-67CC-F6EE-E218-C329813F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51877-972E-24F2-4FDB-CC91EB68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6B5B-AB53-8E67-D3F3-453BB4F0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850F-B3C5-A587-33D4-194074A0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6A28A-E216-F9CE-26DA-FF201BFBC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EBDB9-FFE9-6D05-0F55-F3E5BC2F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A9725-D3AC-2966-1A43-F2F0906B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F7BE5-DFD2-AF39-ECD8-D13F6AE4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0FD61-8DA5-77F6-5342-0920F8D2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19C50-E095-8411-EE4B-391D4B8D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FD8A-D9C1-4DD2-47FB-A096CCD0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42EE-77E2-3972-828F-C1AFD1569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4983-6841-4535-8FD5-D45721F02CE7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E48F5-FD63-C97C-13BB-649E1696E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24DD0-926C-D396-53F3-C7EE2EA15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EA65-66DB-4AC3-9122-E725067AD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5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using a computer&#10;&#10;Description automatically generated">
            <a:extLst>
              <a:ext uri="{FF2B5EF4-FFF2-40B4-BE49-F238E27FC236}">
                <a16:creationId xmlns:a16="http://schemas.microsoft.com/office/drawing/2014/main" id="{B04A6514-9F37-00F4-9DAB-E3C33104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8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LOVE, Sarah (WIRRAL COMMUNITY HEALTH AND CARE NHS FOUNDATION TRUST)</cp:lastModifiedBy>
  <cp:revision>1</cp:revision>
  <dcterms:created xsi:type="dcterms:W3CDTF">2024-08-29T12:35:35Z</dcterms:created>
  <dcterms:modified xsi:type="dcterms:W3CDTF">2024-08-29T13:53:46Z</dcterms:modified>
</cp:coreProperties>
</file>